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449" r:id="rId2"/>
    <p:sldId id="450" r:id="rId3"/>
    <p:sldId id="274" r:id="rId4"/>
    <p:sldId id="440" r:id="rId5"/>
    <p:sldId id="441" r:id="rId6"/>
    <p:sldId id="457" r:id="rId7"/>
    <p:sldId id="442" r:id="rId8"/>
    <p:sldId id="458" r:id="rId9"/>
    <p:sldId id="444" r:id="rId10"/>
    <p:sldId id="443" r:id="rId11"/>
    <p:sldId id="459" r:id="rId12"/>
    <p:sldId id="445" r:id="rId13"/>
    <p:sldId id="460" r:id="rId14"/>
    <p:sldId id="451" r:id="rId15"/>
    <p:sldId id="452" r:id="rId16"/>
    <p:sldId id="453" r:id="rId17"/>
    <p:sldId id="454" r:id="rId18"/>
    <p:sldId id="455" r:id="rId19"/>
    <p:sldId id="45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90AE-FDC2-4A6E-B0E1-7FF7DF7106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5\30%20Track%2030.wma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shfn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mSv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Ahkm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\s¯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tbml¶m³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ÇolmbmWv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IÀ¯mhv.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mtßmkv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Zzo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nÂh¨mWv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¸«Xv.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temImhkm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aninlm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£\m Ipt¼mÄ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ZpjvSX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hÀ¯n¡p¶hÀ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in¸n¡s¸SpIbpw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pbmbnIÄ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AhnSpt¯msSm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¯v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hnPb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ioemfnXcmbn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thin¡p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sN¿psa¶v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\s½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Tn¸n¡p¶p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:\web photo\class 6\2\tumblr_m6aziefg1J1r6bdhj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24717"/>
            <a:ext cx="9372600" cy="66332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770" name="Picture 2" descr="D:\web photo\class 6\2\jesus-in-heav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76200"/>
            <a:ext cx="5486400" cy="365938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772" name="Picture 4" descr="D:\web photo\Animated clipart\Wav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410200"/>
            <a:ext cx="9220200" cy="1905000"/>
          </a:xfrm>
          <a:prstGeom prst="rect">
            <a:avLst/>
          </a:prstGeom>
          <a:noFill/>
        </p:spPr>
      </p:pic>
      <p:pic>
        <p:nvPicPr>
          <p:cNvPr id="32773" name="Picture 5" descr="D:\web photo\Animated clipart\Lightning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5868">
            <a:off x="723630" y="2348477"/>
            <a:ext cx="547687" cy="3028950"/>
          </a:xfrm>
          <a:prstGeom prst="rect">
            <a:avLst/>
          </a:prstGeom>
          <a:noFill/>
        </p:spPr>
      </p:pic>
      <p:pic>
        <p:nvPicPr>
          <p:cNvPr id="32774" name="Picture 6" descr="D:\web photo\Animated clipart\Lightning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2779">
            <a:off x="5186213" y="1140067"/>
            <a:ext cx="504825" cy="21526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324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8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800" b="1" dirty="0" err="1">
                <a:solidFill>
                  <a:srgbClr val="FF00FF"/>
                </a:solidFill>
                <a:latin typeface="ML-Aathira" pitchFamily="82" charset="0"/>
              </a:rPr>
              <a:t>Ån¡qZmi¡mew</a:t>
            </a:r>
            <a:r>
              <a:rPr lang="en-US" sz="3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\½psS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Bcm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[\{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IahÕc¯nse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Ahkm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\s¯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ImeamWv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Ån¡qZmi¡mew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memgvNIfmWv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CXnepÅXv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aninlm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aWhm«nbmb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k`sb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Ahkm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n¡ptijw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nXmhmb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ssZh¯n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kaÀ¸n¡p¶Xns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Ime¯nsâ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Bcw`¯nÂ¯s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¶ \mw A\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pkvacn¡p¶Xv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nXmhnsâ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he¯p`mK¯v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alXz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qÀ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®\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hmgp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kqNn¸n¡m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kzÀ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¤¯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XoIamb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aZv_lmbnÂ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ssZh¯nsâ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knwlmk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amb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_en]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oT¯nÂ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ssZhhN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\w {]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XnjvTn¡p¶Xv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P\\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t¯mSpIqSn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Bcw`n¨v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Xncpk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`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bneqsS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kzÀ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¤¯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F¯nt¨cm³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hnfn¡s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¸«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hcmWv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IkvXhcmb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\mw F¶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kXyw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Bcm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[\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mhÂkcw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\s½ A\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pkvacn¸n¡p¶p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endParaRPr lang="en-US" sz="32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web photo\class 6\2\1352898622-dedication-at-the-church-st-gregory-palamas--university-chapel_1595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71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D°m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Xo£bpamb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\o </a:t>
            </a:r>
            <a:r>
              <a:rPr lang="en-US" sz="3000" b="1" dirty="0" err="1">
                <a:latin typeface="ML-Aathira" pitchFamily="82" charset="0"/>
              </a:rPr>
              <a:t>IpcniSbmft¯mSpIqSn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taL§fnÂ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BKX\mIpt¼mÄ </a:t>
            </a:r>
            <a:r>
              <a:rPr lang="en-US" sz="3000" b="1" dirty="0" err="1">
                <a:latin typeface="ML-Aathira" pitchFamily="82" charset="0"/>
              </a:rPr>
              <a:t>he¯p`mK¯v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AWn</a:t>
            </a:r>
            <a:r>
              <a:rPr lang="en-US" sz="3000" b="1" dirty="0">
                <a:latin typeface="ML-Aathira" pitchFamily="82" charset="0"/>
              </a:rPr>
              <a:t>\nc¡phm³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AÀlcm¡Wta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0 Track 3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qhnÂ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hmgv¯oSmw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aÀXyÀ¡`bw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Is­¯m³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k`sb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kItei³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kzÀ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¤]nXmhn³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heXphiw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tNÀ¶p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nXm´ancp¶cpfpw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aninlmk`sb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ÉohmbmÂ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AhfnÂ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tim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`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IÀ¶cpfn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Znhy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{]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XnjvTm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kpZn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\¯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ctam¶Xao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mKy¯nÂ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qXKW§Ä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Xncpk`sb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kXXw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hmgv¯n¸mSp¶p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a¯m</a:t>
            </a:r>
            <a:r>
              <a:rPr lang="en-US" sz="4500" dirty="0">
                <a:latin typeface="ML-Aathira" pitchFamily="82" charset="0"/>
              </a:rPr>
              <a:t>. 25:31þ46)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sNdnb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ktlmZc·mcnÂ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Hcph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\v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CXp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sImSp¯t¸mÄ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n¡pXs¶bmWv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X¶Xv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'' </a:t>
            </a:r>
          </a:p>
          <a:p>
            <a:pPr algn="ctr"/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(a¯m.25:40).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aäpÅhsc</a:t>
            </a:r>
            <a:r>
              <a:rPr lang="en-US" sz="3000" b="1" dirty="0">
                <a:latin typeface="ML-Aathira" pitchFamily="82" charset="0"/>
              </a:rPr>
              <a:t> klmbn¡m³ </a:t>
            </a:r>
            <a:r>
              <a:rPr lang="en-US" sz="3000" b="1" dirty="0" err="1">
                <a:latin typeface="ML-Aathira" pitchFamily="82" charset="0"/>
              </a:rPr>
              <a:t>In«p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Ahkc§Ä</a:t>
            </a:r>
            <a:r>
              <a:rPr lang="en-US" sz="3000" b="1" dirty="0">
                <a:latin typeface="ML-Aathira" pitchFamily="82" charset="0"/>
              </a:rPr>
              <a:t> Rm³ \</a:t>
            </a:r>
            <a:r>
              <a:rPr lang="en-US" sz="3000" b="1" dirty="0" err="1">
                <a:latin typeface="ML-Aathira" pitchFamily="82" charset="0"/>
              </a:rPr>
              <a:t>jvSs¸Sp¯pIbnÃ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450042"/>
            <a:ext cx="6477000" cy="44079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7875" y="1447800"/>
            <a:ext cx="54473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al-¯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zo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Ir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-X-\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304800"/>
            <a:ext cx="5346700" cy="1195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c­m-as¯ BK-a\w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Hmtcmcp¯À¡pw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kz´w {]hr¯nIÄ¡v A\pkcn¨v {]Xn^ew \ÂIm³ BWv Cutim ho­pw hcp¶Xv. \·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sNbvXhÀ¡v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nXyPoh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·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sNbvXhÀ¡v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nXyin£bpw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Xn^eambn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e`n¡pw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7" name="Picture 6" descr="36315_all_24-01-SecondComing.jpg"/>
          <p:cNvPicPr>
            <a:picLocks noChangeAspect="1"/>
          </p:cNvPicPr>
          <p:nvPr/>
        </p:nvPicPr>
        <p:blipFill>
          <a:blip r:embed="rId2" cstate="print">
            <a:lum bright="14000"/>
          </a:blip>
          <a:stretch>
            <a:fillRect/>
          </a:stretch>
        </p:blipFill>
        <p:spPr>
          <a:xfrm>
            <a:off x="2057400" y="3200400"/>
            <a:ext cx="4953000" cy="3668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A´yhn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[n</a:t>
            </a:r>
          </a:p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2600" b="1" dirty="0">
                <a:latin typeface="ML-Aathira" pitchFamily="82" charset="0"/>
              </a:rPr>
              <a:t>	a\</a:t>
            </a:r>
            <a:r>
              <a:rPr lang="en-US" sz="2600" b="1" dirty="0" err="1">
                <a:latin typeface="ML-Aathira" pitchFamily="82" charset="0"/>
              </a:rPr>
              <a:t>pjy</a:t>
            </a:r>
            <a:r>
              <a:rPr lang="en-US" sz="2600" b="1" dirty="0">
                <a:latin typeface="ML-Aathira" pitchFamily="82" charset="0"/>
              </a:rPr>
              <a:t>]p{X³ </a:t>
            </a:r>
            <a:r>
              <a:rPr lang="en-US" sz="2600" b="1" dirty="0" err="1">
                <a:latin typeface="ML-Aathira" pitchFamily="82" charset="0"/>
              </a:rPr>
              <a:t>FÃm</a:t>
            </a:r>
            <a:r>
              <a:rPr lang="en-US" sz="2600" b="1" dirty="0">
                <a:latin typeface="ML-Aathira" pitchFamily="82" charset="0"/>
              </a:rPr>
              <a:t> ZqX³amtcmSpwIqsS </a:t>
            </a:r>
            <a:r>
              <a:rPr lang="en-US" sz="2600" b="1" dirty="0" err="1">
                <a:latin typeface="ML-Aathira" pitchFamily="82" charset="0"/>
              </a:rPr>
              <a:t>alXz¯nÂ</a:t>
            </a:r>
            <a:r>
              <a:rPr lang="en-US" sz="2600" b="1" dirty="0">
                <a:latin typeface="ML-Aathira" pitchFamily="82" charset="0"/>
              </a:rPr>
              <a:t> Fgp¶Åpt¼mÄ Ah³ </a:t>
            </a:r>
            <a:r>
              <a:rPr lang="en-US" sz="2600" b="1" dirty="0" err="1">
                <a:latin typeface="ML-Aathira" pitchFamily="82" charset="0"/>
              </a:rPr>
              <a:t>Xsâ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alnabpsS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knwlmk</a:t>
            </a:r>
            <a:r>
              <a:rPr lang="en-US" sz="2600" b="1" dirty="0">
                <a:latin typeface="ML-Aathira" pitchFamily="82" charset="0"/>
              </a:rPr>
              <a:t>\¯</a:t>
            </a:r>
            <a:r>
              <a:rPr lang="en-US" sz="2600" b="1" dirty="0" err="1">
                <a:latin typeface="ML-Aathira" pitchFamily="82" charset="0"/>
              </a:rPr>
              <a:t>nÂ</a:t>
            </a:r>
            <a:r>
              <a:rPr lang="en-US" sz="2600" b="1" dirty="0">
                <a:latin typeface="ML-Aathira" pitchFamily="82" charset="0"/>
              </a:rPr>
              <a:t> D]</a:t>
            </a:r>
            <a:r>
              <a:rPr lang="en-US" sz="2600" b="1" dirty="0" err="1">
                <a:latin typeface="ML-Aathira" pitchFamily="82" charset="0"/>
              </a:rPr>
              <a:t>hnjvS</a:t>
            </a:r>
            <a:r>
              <a:rPr lang="en-US" sz="2600" b="1" dirty="0">
                <a:latin typeface="ML-Aathira" pitchFamily="82" charset="0"/>
              </a:rPr>
              <a:t>\</a:t>
            </a:r>
            <a:r>
              <a:rPr lang="en-US" sz="2600" b="1" dirty="0" err="1">
                <a:latin typeface="ML-Aathira" pitchFamily="82" charset="0"/>
              </a:rPr>
              <a:t>mIpw</a:t>
            </a:r>
            <a:r>
              <a:rPr lang="en-US" sz="2600" b="1" dirty="0">
                <a:latin typeface="ML-Aathira" pitchFamily="82" charset="0"/>
              </a:rPr>
              <a:t>. </a:t>
            </a:r>
            <a:r>
              <a:rPr lang="en-US" sz="2600" b="1" dirty="0" err="1">
                <a:latin typeface="ML-Aathira" pitchFamily="82" charset="0"/>
              </a:rPr>
              <a:t>Ahsâ</a:t>
            </a:r>
            <a:r>
              <a:rPr lang="en-US" sz="2600" b="1" dirty="0">
                <a:latin typeface="ML-Aathira" pitchFamily="82" charset="0"/>
              </a:rPr>
              <a:t> ap¼nÂ </a:t>
            </a:r>
            <a:r>
              <a:rPr lang="en-US" sz="2600" b="1" dirty="0" err="1">
                <a:latin typeface="ML-Aathira" pitchFamily="82" charset="0"/>
              </a:rPr>
              <a:t>FÃm</a:t>
            </a:r>
            <a:r>
              <a:rPr lang="en-US" sz="2600" b="1" dirty="0">
                <a:latin typeface="ML-Aathira" pitchFamily="82" charset="0"/>
              </a:rPr>
              <a:t> P\</a:t>
            </a:r>
            <a:r>
              <a:rPr lang="en-US" sz="2600" b="1" dirty="0" err="1">
                <a:latin typeface="ML-Aathira" pitchFamily="82" charset="0"/>
              </a:rPr>
              <a:t>XIfpw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H¶n¨pIq«s¸Spw</a:t>
            </a:r>
            <a:r>
              <a:rPr lang="en-US" sz="26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600" b="1" dirty="0">
                <a:latin typeface="ML-Aathira" pitchFamily="82" charset="0"/>
              </a:rPr>
              <a:t>	</a:t>
            </a:r>
            <a:r>
              <a:rPr lang="en-US" sz="2600" b="1" dirty="0" err="1">
                <a:latin typeface="ML-Aathira" pitchFamily="82" charset="0"/>
              </a:rPr>
              <a:t>Fsâ</a:t>
            </a:r>
            <a:r>
              <a:rPr lang="en-US" sz="2600" b="1" dirty="0">
                <a:latin typeface="ML-Aathira" pitchFamily="82" charset="0"/>
              </a:rPr>
              <a:t> ]</a:t>
            </a:r>
            <a:r>
              <a:rPr lang="en-US" sz="2600" b="1" dirty="0" err="1">
                <a:latin typeface="ML-Aathira" pitchFamily="82" charset="0"/>
              </a:rPr>
              <a:t>nXmhn</a:t>
            </a:r>
            <a:r>
              <a:rPr lang="en-US" sz="2600" b="1" dirty="0">
                <a:latin typeface="ML-Aathira" pitchFamily="82" charset="0"/>
              </a:rPr>
              <a:t>\</a:t>
            </a:r>
            <a:r>
              <a:rPr lang="en-US" sz="2600" b="1" dirty="0" err="1">
                <a:latin typeface="ML-Aathira" pitchFamily="82" charset="0"/>
              </a:rPr>
              <a:t>mÂ</a:t>
            </a:r>
            <a:r>
              <a:rPr lang="en-US" sz="2600" b="1" dirty="0">
                <a:latin typeface="ML-Aathira" pitchFamily="82" charset="0"/>
              </a:rPr>
              <a:t> A\p{</a:t>
            </a:r>
            <a:r>
              <a:rPr lang="en-US" sz="2600" b="1" dirty="0" err="1">
                <a:latin typeface="ML-Aathira" pitchFamily="82" charset="0"/>
              </a:rPr>
              <a:t>Kln¡s</a:t>
            </a:r>
            <a:r>
              <a:rPr lang="en-US" sz="2600" b="1" dirty="0">
                <a:latin typeface="ML-Aathira" pitchFamily="82" charset="0"/>
              </a:rPr>
              <a:t>¸«</a:t>
            </a:r>
            <a:r>
              <a:rPr lang="en-US" sz="2600" b="1" dirty="0" err="1">
                <a:latin typeface="ML-Aathira" pitchFamily="82" charset="0"/>
              </a:rPr>
              <a:t>hsc</a:t>
            </a:r>
            <a:r>
              <a:rPr lang="en-US" sz="2600" b="1" dirty="0">
                <a:latin typeface="ML-Aathira" pitchFamily="82" charset="0"/>
              </a:rPr>
              <a:t> hcphn³, </a:t>
            </a:r>
            <a:r>
              <a:rPr lang="en-US" sz="2600" b="1" dirty="0" err="1">
                <a:latin typeface="ML-Aathira" pitchFamily="82" charset="0"/>
              </a:rPr>
              <a:t>temIØm</a:t>
            </a:r>
            <a:r>
              <a:rPr lang="en-US" sz="2600" b="1" dirty="0">
                <a:latin typeface="ML-Aathira" pitchFamily="82" charset="0"/>
              </a:rPr>
              <a:t>]\w </a:t>
            </a:r>
            <a:r>
              <a:rPr lang="en-US" sz="2600" b="1" dirty="0" err="1">
                <a:latin typeface="ML-Aathira" pitchFamily="82" charset="0"/>
              </a:rPr>
              <a:t>apXÂ</a:t>
            </a:r>
            <a:r>
              <a:rPr lang="en-US" sz="2600" b="1" dirty="0">
                <a:latin typeface="ML-Aathira" pitchFamily="82" charset="0"/>
              </a:rPr>
              <a:t> \</a:t>
            </a:r>
            <a:r>
              <a:rPr lang="en-US" sz="2600" b="1" dirty="0" err="1">
                <a:latin typeface="ML-Aathira" pitchFamily="82" charset="0"/>
              </a:rPr>
              <a:t>n§Ä¡mbn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kÖam¡s</a:t>
            </a:r>
            <a:r>
              <a:rPr lang="en-US" sz="2600" b="1" dirty="0">
                <a:latin typeface="ML-Aathira" pitchFamily="82" charset="0"/>
              </a:rPr>
              <a:t>¸«</a:t>
            </a:r>
            <a:r>
              <a:rPr lang="en-US" sz="2600" b="1" dirty="0" err="1">
                <a:latin typeface="ML-Aathira" pitchFamily="82" charset="0"/>
              </a:rPr>
              <a:t>ncn¡p</a:t>
            </a:r>
            <a:r>
              <a:rPr lang="en-US" sz="2600" b="1" dirty="0">
                <a:latin typeface="ML-Aathira" pitchFamily="82" charset="0"/>
              </a:rPr>
              <a:t>¶ </a:t>
            </a:r>
            <a:r>
              <a:rPr lang="en-US" sz="2600" b="1" dirty="0" err="1">
                <a:latin typeface="ML-Aathira" pitchFamily="82" charset="0"/>
              </a:rPr>
              <a:t>cmPyw</a:t>
            </a:r>
            <a:r>
              <a:rPr lang="en-US" sz="2600" b="1" dirty="0">
                <a:latin typeface="ML-Aathira" pitchFamily="82" charset="0"/>
              </a:rPr>
              <a:t> AhImis¸Sp¯phn³. </a:t>
            </a:r>
            <a:r>
              <a:rPr lang="en-US" sz="2600" b="1" dirty="0" err="1">
                <a:latin typeface="ML-Aathira" pitchFamily="82" charset="0"/>
              </a:rPr>
              <a:t>Fs´¶mÂ</a:t>
            </a:r>
            <a:r>
              <a:rPr lang="en-US" sz="2600" b="1" dirty="0">
                <a:latin typeface="ML-Aathira" pitchFamily="82" charset="0"/>
              </a:rPr>
              <a:t> F\</a:t>
            </a:r>
            <a:r>
              <a:rPr lang="en-US" sz="2600" b="1" dirty="0" err="1">
                <a:latin typeface="ML-Aathira" pitchFamily="82" charset="0"/>
              </a:rPr>
              <a:t>n¡p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hni¶p</a:t>
            </a:r>
            <a:r>
              <a:rPr lang="en-US" sz="2600" b="1" dirty="0">
                <a:latin typeface="ML-Aathira" pitchFamily="82" charset="0"/>
              </a:rPr>
              <a:t>, \</a:t>
            </a:r>
            <a:r>
              <a:rPr lang="en-US" sz="2600" b="1" dirty="0" err="1">
                <a:latin typeface="ML-Aathira" pitchFamily="82" charset="0"/>
              </a:rPr>
              <a:t>n§Ä</a:t>
            </a:r>
            <a:r>
              <a:rPr lang="en-US" sz="2600" b="1" dirty="0">
                <a:latin typeface="ML-Aathira" pitchFamily="82" charset="0"/>
              </a:rPr>
              <a:t> `£n¡m³ </a:t>
            </a:r>
            <a:r>
              <a:rPr lang="en-US" sz="2600" b="1" dirty="0" err="1">
                <a:latin typeface="ML-Aathira" pitchFamily="82" charset="0"/>
              </a:rPr>
              <a:t>X¶p</a:t>
            </a:r>
            <a:r>
              <a:rPr lang="en-US" sz="2600" b="1" dirty="0">
                <a:latin typeface="ML-Aathira" pitchFamily="82" charset="0"/>
              </a:rPr>
              <a:t>, F\</a:t>
            </a:r>
            <a:r>
              <a:rPr lang="en-US" sz="2600" b="1" dirty="0" err="1">
                <a:latin typeface="ML-Aathira" pitchFamily="82" charset="0"/>
              </a:rPr>
              <a:t>n¡p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Zmln¨p</a:t>
            </a:r>
            <a:r>
              <a:rPr lang="en-US" sz="2600" b="1" dirty="0">
                <a:latin typeface="ML-Aathira" pitchFamily="82" charset="0"/>
              </a:rPr>
              <a:t>, \</a:t>
            </a:r>
            <a:r>
              <a:rPr lang="en-US" sz="2600" b="1" dirty="0" err="1">
                <a:latin typeface="ML-Aathira" pitchFamily="82" charset="0"/>
              </a:rPr>
              <a:t>n§Ä</a:t>
            </a:r>
            <a:r>
              <a:rPr lang="en-US" sz="2600" b="1" dirty="0">
                <a:latin typeface="ML-Aathira" pitchFamily="82" charset="0"/>
              </a:rPr>
              <a:t> IpSn¡m³ </a:t>
            </a:r>
            <a:r>
              <a:rPr lang="en-US" sz="2600" b="1" dirty="0" err="1">
                <a:latin typeface="ML-Aathira" pitchFamily="82" charset="0"/>
              </a:rPr>
              <a:t>X¶p</a:t>
            </a:r>
            <a:r>
              <a:rPr lang="en-US" sz="2600" b="1" dirty="0">
                <a:latin typeface="ML-Aathira" pitchFamily="82" charset="0"/>
              </a:rPr>
              <a:t>. Rm³ ]</a:t>
            </a:r>
            <a:r>
              <a:rPr lang="en-US" sz="2600" b="1" dirty="0" err="1">
                <a:latin typeface="ML-Aathira" pitchFamily="82" charset="0"/>
              </a:rPr>
              <a:t>ctZinbmbncp¶p</a:t>
            </a:r>
            <a:r>
              <a:rPr lang="en-US" sz="2600" b="1" dirty="0">
                <a:latin typeface="ML-Aathira" pitchFamily="82" charset="0"/>
              </a:rPr>
              <a:t> \</a:t>
            </a:r>
            <a:r>
              <a:rPr lang="en-US" sz="2600" b="1" dirty="0" err="1">
                <a:latin typeface="ML-Aathira" pitchFamily="82" charset="0"/>
              </a:rPr>
              <a:t>n§Ä</a:t>
            </a:r>
            <a:r>
              <a:rPr lang="en-US" sz="2600" b="1" dirty="0">
                <a:latin typeface="ML-Aathira" pitchFamily="82" charset="0"/>
              </a:rPr>
              <a:t> Fs¶ </a:t>
            </a:r>
            <a:r>
              <a:rPr lang="en-US" sz="2600" b="1" dirty="0" err="1">
                <a:latin typeface="ML-Aathira" pitchFamily="82" charset="0"/>
              </a:rPr>
              <a:t>kzoIcn¨p</a:t>
            </a:r>
            <a:r>
              <a:rPr lang="en-US" sz="2600" b="1" dirty="0">
                <a:latin typeface="ML-Aathira" pitchFamily="82" charset="0"/>
              </a:rPr>
              <a:t>. Rm³ \á\mbncp¶p \n§Ä Fs¶ DSp¸n¨p. Rm³ </a:t>
            </a:r>
            <a:r>
              <a:rPr lang="en-US" sz="2600" b="1" dirty="0" err="1">
                <a:latin typeface="ML-Aathira" pitchFamily="82" charset="0"/>
              </a:rPr>
              <a:t>tcmKnbmbncp¶p</a:t>
            </a:r>
            <a:r>
              <a:rPr lang="en-US" sz="2600" b="1" dirty="0">
                <a:latin typeface="ML-Aathira" pitchFamily="82" charset="0"/>
              </a:rPr>
              <a:t>. \</a:t>
            </a:r>
            <a:r>
              <a:rPr lang="en-US" sz="2600" b="1" dirty="0" err="1">
                <a:latin typeface="ML-Aathira" pitchFamily="82" charset="0"/>
              </a:rPr>
              <a:t>n§Ä</a:t>
            </a:r>
            <a:r>
              <a:rPr lang="en-US" sz="2600" b="1" dirty="0">
                <a:latin typeface="ML-Aathira" pitchFamily="82" charset="0"/>
              </a:rPr>
              <a:t> Fs¶ </a:t>
            </a:r>
            <a:r>
              <a:rPr lang="en-US" sz="2600" b="1" dirty="0" err="1">
                <a:latin typeface="ML-Aathira" pitchFamily="82" charset="0"/>
              </a:rPr>
              <a:t>kµÀin¨p</a:t>
            </a:r>
            <a:r>
              <a:rPr lang="en-US" sz="2600" b="1" dirty="0">
                <a:latin typeface="ML-Aathira" pitchFamily="82" charset="0"/>
              </a:rPr>
              <a:t>. Rm³ </a:t>
            </a:r>
            <a:r>
              <a:rPr lang="en-US" sz="2600" b="1" dirty="0" err="1">
                <a:latin typeface="ML-Aathira" pitchFamily="82" charset="0"/>
              </a:rPr>
              <a:t>ImcmKrl¯nembncp¶p</a:t>
            </a:r>
            <a:r>
              <a:rPr lang="en-US" sz="2600" b="1" dirty="0">
                <a:latin typeface="ML-Aathira" pitchFamily="82" charset="0"/>
              </a:rPr>
              <a:t>. \</a:t>
            </a:r>
            <a:r>
              <a:rPr lang="en-US" sz="2600" b="1" dirty="0" err="1">
                <a:latin typeface="ML-Aathira" pitchFamily="82" charset="0"/>
              </a:rPr>
              <a:t>n§Ä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Fsâ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ASp¯ph¶p</a:t>
            </a:r>
            <a:r>
              <a:rPr lang="en-US" sz="26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600" b="1" dirty="0">
                <a:latin typeface="ML-Aathira" pitchFamily="82" charset="0"/>
              </a:rPr>
              <a:t>	</a:t>
            </a:r>
            <a:r>
              <a:rPr lang="en-US" sz="2600" b="1" dirty="0" err="1">
                <a:latin typeface="ML-Aathira" pitchFamily="82" charset="0"/>
              </a:rPr>
              <a:t>ktlmZckvt</a:t>
            </a:r>
            <a:r>
              <a:rPr lang="en-US" sz="2600" b="1" dirty="0">
                <a:latin typeface="ML-Aathira" pitchFamily="82" charset="0"/>
              </a:rPr>
              <a:t>\</a:t>
            </a:r>
            <a:r>
              <a:rPr lang="en-US" sz="2600" b="1" dirty="0" err="1">
                <a:latin typeface="ML-Aathira" pitchFamily="82" charset="0"/>
              </a:rPr>
              <a:t>l¯nsâ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ASnØm</a:t>
            </a:r>
            <a:r>
              <a:rPr lang="en-US" sz="2600" b="1" dirty="0">
                <a:latin typeface="ML-Aathira" pitchFamily="82" charset="0"/>
              </a:rPr>
              <a:t>\¯</a:t>
            </a:r>
            <a:r>
              <a:rPr lang="en-US" sz="2600" b="1" dirty="0" err="1">
                <a:latin typeface="ML-Aathira" pitchFamily="82" charset="0"/>
              </a:rPr>
              <a:t>nemWv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A´yhn</a:t>
            </a:r>
            <a:r>
              <a:rPr lang="en-US" sz="2600" b="1" dirty="0">
                <a:latin typeface="ML-Aathira" pitchFamily="82" charset="0"/>
              </a:rPr>
              <a:t>[</a:t>
            </a:r>
            <a:r>
              <a:rPr lang="en-US" sz="2600" b="1" dirty="0" err="1">
                <a:latin typeface="ML-Aathira" pitchFamily="82" charset="0"/>
              </a:rPr>
              <a:t>nbnÂ</a:t>
            </a:r>
            <a:r>
              <a:rPr lang="en-US" sz="2600" b="1" dirty="0">
                <a:latin typeface="ML-Aathira" pitchFamily="82" charset="0"/>
              </a:rPr>
              <a:t> \½Ä k½m\¯</a:t>
            </a:r>
            <a:r>
              <a:rPr lang="en-US" sz="2600" b="1" dirty="0" err="1">
                <a:latin typeface="ML-Aathira" pitchFamily="82" charset="0"/>
              </a:rPr>
              <a:t>nt</a:t>
            </a:r>
            <a:r>
              <a:rPr lang="en-US" sz="2600" b="1" dirty="0">
                <a:latin typeface="ML-Aathira" pitchFamily="82" charset="0"/>
              </a:rPr>
              <a:t>\m </a:t>
            </a:r>
            <a:r>
              <a:rPr lang="en-US" sz="2600" b="1" dirty="0" err="1">
                <a:latin typeface="ML-Aathira" pitchFamily="82" charset="0"/>
              </a:rPr>
              <a:t>in£bvt¡m</a:t>
            </a:r>
            <a:r>
              <a:rPr lang="en-US" sz="2600" b="1" dirty="0">
                <a:latin typeface="ML-Aathira" pitchFamily="82" charset="0"/>
              </a:rPr>
              <a:t> </a:t>
            </a:r>
            <a:r>
              <a:rPr lang="en-US" sz="2600" b="1" dirty="0" err="1">
                <a:latin typeface="ML-Aathira" pitchFamily="82" charset="0"/>
              </a:rPr>
              <a:t>AÀlamIp¶Xv</a:t>
            </a:r>
            <a:r>
              <a:rPr lang="en-US" sz="26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D:\web photo\class 6\2\the_last_judgment_michelangelo.jpg"/>
            <p:cNvPicPr>
              <a:picLocks noChangeAspect="1" noChangeArrowheads="1"/>
            </p:cNvPicPr>
            <p:nvPr/>
          </p:nvPicPr>
          <p:blipFill>
            <a:blip r:embed="rId2"/>
            <a:srcRect r="127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Rounded Rectangle 5"/>
            <p:cNvSpPr/>
            <p:nvPr/>
          </p:nvSpPr>
          <p:spPr>
            <a:xfrm>
              <a:off x="381000" y="2895600"/>
              <a:ext cx="3352800" cy="8382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 err="1">
                  <a:solidFill>
                    <a:srgbClr val="FF00FF"/>
                  </a:solidFill>
                  <a:latin typeface="ML-Aathira" pitchFamily="82" charset="0"/>
                </a:rPr>
                <a:t>A´yhn</a:t>
              </a:r>
              <a:r>
                <a:rPr lang="en-US" sz="4500" b="1" dirty="0">
                  <a:solidFill>
                    <a:srgbClr val="FF00FF"/>
                  </a:solidFill>
                  <a:latin typeface="ML-Aathira" pitchFamily="82" charset="0"/>
                </a:rPr>
                <a:t>[n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Genbm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þ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Éohm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þ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aqi¡me§Ä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aninlmbpsS alXz]qÀWamb c­mas¯ BKa\hpw Ipcninsâ hnPbhpw  A\pkvacn¸n¡p¶ Imekap¨bamWv GenbmþÉohmþaqi¡me§Ä.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nbas¯bpw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Genbm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hmNI·mscbpw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\n[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oIcn¡p¶p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temImhkm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[n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XpS§nb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bmYmÀ°y§sf</a:t>
            </a:r>
            <a:r>
              <a:rPr lang="en-US" sz="3000" b="1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pdn¨vNn´n¡phm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\pw,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]\nÀ`camb lrZbt¯msS aninlmbpsS c­mas¯ BKa\¯n\mbn Hcp§nbncn¡phm\pw Cu Imew \s½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klmbn¡p¶p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eb photo\class 6\2\transfiguration06032011_01.jpg"/>
          <p:cNvPicPr>
            <a:picLocks noChangeAspect="1" noChangeArrowheads="1"/>
          </p:cNvPicPr>
          <p:nvPr/>
        </p:nvPicPr>
        <p:blipFill>
          <a:blip r:embed="rId2"/>
          <a:srcRect r="1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Ipcninsâ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pIgvNbpsS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Xncp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mÄ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GenbmþÉohm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þ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aqim¡me¯nse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{][m\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pIgvNbpsS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väw_À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14þmwXobXnbmWv 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k`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BtLmjn¡p¶Xv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tIm¬kväâbn³ N{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IhÀ¯nbpsS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A½bmb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slte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mcmÚn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Is­Sp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kw`ht¯mSp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Ôs¸Sp¯nbmWv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BNcn¨p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12290" name="Picture 2" descr="http://media01.radiovaticana.va/imm/1_0_520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131" y="0"/>
            <a:ext cx="2801469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1386</TotalTime>
  <Words>310</Words>
  <Application>Microsoft Office PowerPoint</Application>
  <PresentationFormat>On-screen Show (4:3)</PresentationFormat>
  <Paragraphs>93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183</cp:revision>
  <dcterms:created xsi:type="dcterms:W3CDTF">2013-05-21T03:50:53Z</dcterms:created>
  <dcterms:modified xsi:type="dcterms:W3CDTF">2013-11-11T08:56:38Z</dcterms:modified>
</cp:coreProperties>
</file>